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7" r:id="rId14"/>
    <p:sldId id="279" r:id="rId15"/>
    <p:sldId id="280" r:id="rId16"/>
    <p:sldId id="278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3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5DFDF64-6CC5-4BF0-B642-332E78DAD7F4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0463F-BFBE-409D-82F6-81E4ABDD1F31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48AC-C578-42E0-8167-E83D358BB628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D43A-DABF-4C0E-AD0D-CCA4CC6846C8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4F1A-1DE1-4C25-B18C-ABEB88BE425A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892-25F1-451E-B801-01847A6613BD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AB268-7E55-42C9-86FA-CE5BD7034205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A24B-43C0-4FF7-9035-D95FB327B418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1987D-A77B-43C4-AEE6-9AE6B9CDA494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BA932-39B2-4A18-9553-6C76D39ECA6D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F442-0E95-46E5-B136-D53F0D1C2EB6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6DD3-F3DD-4E0B-85EC-09D651F8CFFC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39C-B8BE-4607-9969-BED6DFC6402B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F0C0-A896-49D5-B11F-2365BB30D927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1E11-9535-4982-A91D-64288081FB6A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B6AB-194D-4888-B359-7EEAEDC21F53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DA5B9-8ED4-42DA-9844-A4EE85E5B94B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920D7-2810-4C2D-B5E7-86376FAD6AE9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54" y="0"/>
            <a:ext cx="98480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5979" y="-706437"/>
            <a:ext cx="8791575" cy="2387600"/>
          </a:xfrm>
        </p:spPr>
        <p:txBody>
          <a:bodyPr>
            <a:normAutofit/>
          </a:bodyPr>
          <a:lstStyle/>
          <a:p>
            <a:pPr algn="r"/>
            <a:r>
              <a:rPr lang="en-US" sz="5400" dirty="0" smtClean="0">
                <a:solidFill>
                  <a:srgbClr val="00B0F0"/>
                </a:solidFill>
                <a:latin typeface="Rockwell" panose="02060603020205020403" pitchFamily="18" charset="0"/>
              </a:rPr>
              <a:t>                                         </a:t>
            </a:r>
            <a:r>
              <a:rPr lang="en-US" sz="5400" dirty="0" smtClean="0">
                <a:latin typeface="Rockwell" panose="02060603020205020403" pitchFamily="18" charset="0"/>
              </a:rPr>
              <a:t>delivery</a:t>
            </a:r>
            <a:br>
              <a:rPr lang="en-US" sz="5400" dirty="0" smtClean="0">
                <a:latin typeface="Rockwell" panose="02060603020205020403" pitchFamily="18" charset="0"/>
              </a:rPr>
            </a:br>
            <a:r>
              <a:rPr lang="en-US" sz="5400" dirty="0" smtClean="0">
                <a:latin typeface="Rockwell" panose="02060603020205020403" pitchFamily="18" charset="0"/>
              </a:rPr>
              <a:t> DRONES</a:t>
            </a:r>
            <a:endParaRPr lang="en-US" sz="54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5623" y="5022760"/>
            <a:ext cx="9611931" cy="1638837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MEMBERS(ASI):</a:t>
            </a:r>
          </a:p>
          <a:p>
            <a:pPr algn="r"/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ASJID TAHIR</a:t>
            </a:r>
            <a:b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HASSAN SUBHANI</a:t>
            </a:r>
            <a:b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IBRAR BABAR</a:t>
            </a:r>
            <a:endParaRPr lang="en-US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28AE5-3D56-4B5F-A6E7-FF7B8D2A8CAF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     COMPONENTs: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  Remote  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A receiver 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Processing unit 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Battery 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Gyroscope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Acutator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8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Camera (optional)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31" y="2097088"/>
            <a:ext cx="5508803" cy="381543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1F83-E156-460A-87A1-A0216252FBAF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5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dirty="0" smtClean="0">
                <a:latin typeface="Algerian" panose="04020705040A02060702" pitchFamily="82" charset="0"/>
              </a:rPr>
              <a:t>Advantages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Shorter routes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Saving of Time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Enviromental friendly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 human involvement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Helps in shooting (sports,military,wildlife)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Can be used in dangerous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enviroments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63" y="1893075"/>
            <a:ext cx="3636351" cy="242686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6B83-BFA1-4F1D-A175-1BB831EF467F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Disadvantages: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Deliveries must be less then 15lbs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14EA7-D95A-4BCE-9574-3E0CFE09E854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5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Safety precautions: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Heavy Load.  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 properly charged 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 GP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String should be strong enough   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80" y="848117"/>
            <a:ext cx="4974643" cy="31979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27B30-4CB0-4073-8DBE-68937AA63D32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3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19-11-18 at 11.54.16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050" y="257576"/>
            <a:ext cx="11143088" cy="626798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53230-9613-4C9B-946E-A66A9CDE8DB3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0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14" y="138647"/>
            <a:ext cx="9865217" cy="650772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6130A-7AD0-4C57-828B-DFCC958EFED1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5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93" y="2803302"/>
            <a:ext cx="4481849" cy="2987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/>
            </a:r>
            <a:br>
              <a:rPr lang="en-US" dirty="0" smtClean="0">
                <a:latin typeface="Algerian" panose="04020705040A02060702" pitchFamily="82" charset="0"/>
              </a:rPr>
            </a:br>
            <a:r>
              <a:rPr lang="en-US" dirty="0" smtClean="0">
                <a:latin typeface="Algerian" panose="04020705040A02060702" pitchFamily="82" charset="0"/>
              </a:rPr>
              <a:t>WHAT ARE DELIVERY DRONES ???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delivery drone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is an autonomous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vehicle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a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UAV used 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transport Packages ,Food  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and other goods.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Remotely or autonomously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controlled.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B34B2-B884-41F0-B039-8F2BE937DC3D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70286"/>
            <a:ext cx="9905998" cy="1478570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Types of Deliveries: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Health care.           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Food care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Postal care.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50" y="2148856"/>
            <a:ext cx="3402705" cy="1871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83" y="2148856"/>
            <a:ext cx="3300020" cy="1871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02" y="4299132"/>
            <a:ext cx="3788960" cy="212776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961D7-2408-4598-B8EB-FD9E2EE057B8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4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Health care: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Delivery drones are used to give any cure , treatment to other person by first aid box.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They are used to give medicines.          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38" y="3091398"/>
            <a:ext cx="4267200" cy="25812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5C78-7C32-4D17-8858-59A7AE0DB027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Food Care: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They are used to deliever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food products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Pizzas           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Paratha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Roll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Burgers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Shwarmas.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967" y="2895734"/>
            <a:ext cx="2983358" cy="2237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01" y="2895734"/>
            <a:ext cx="3692235" cy="203072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B862-9ECB-4C46-A03A-657B1B883F6B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Postal care: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317101"/>
            <a:ext cx="9905999" cy="354171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They are used to deliever any type of gadgets such as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Boxes.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Parcels.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09" y="3040018"/>
            <a:ext cx="2818797" cy="2818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10" y="3040018"/>
            <a:ext cx="4228196" cy="281879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AB91-3025-45A1-93CC-D6AF67596C9B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Working Of delivery drones: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tilting design allows for the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drone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to use the same six propellers to fly forward as it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for take off and landing. Packages for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are then carried in the fuselage in the middle.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88" y="3891555"/>
            <a:ext cx="2496825" cy="2496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53" y="3891555"/>
            <a:ext cx="3684504" cy="24968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CB6B-817E-4BD7-AA7D-BE35B96035EE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2" y="618518"/>
            <a:ext cx="10136835" cy="570395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2D56-02FA-408E-BDAE-AF6273E205F9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6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EXPERIMENT: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BY AMAZON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has said it will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drones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deliver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packages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customers.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TIME: 30 minutes maximum.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Cost : $0.40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94" y="2097088"/>
            <a:ext cx="4035617" cy="316176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AAE0-0CF7-419B-9453-C7066C50974F}" type="datetime1">
              <a:rPr lang="en-US" smtClean="0"/>
              <a:t>11/18/2019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202</Words>
  <Application>Microsoft Office PowerPoint</Application>
  <PresentationFormat>Widescreen</PresentationFormat>
  <Paragraphs>89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Algerian</vt:lpstr>
      <vt:lpstr>Arial</vt:lpstr>
      <vt:lpstr>Arial Black</vt:lpstr>
      <vt:lpstr>Calibri</vt:lpstr>
      <vt:lpstr>Rockwell</vt:lpstr>
      <vt:lpstr>Tahoma</vt:lpstr>
      <vt:lpstr>Trebuchet MS</vt:lpstr>
      <vt:lpstr>Tw Cen MT</vt:lpstr>
      <vt:lpstr>Wingdings</vt:lpstr>
      <vt:lpstr>Circuit</vt:lpstr>
      <vt:lpstr>                                         delivery  DRONES</vt:lpstr>
      <vt:lpstr> WHAT ARE DELIVERY DRONES ??? </vt:lpstr>
      <vt:lpstr>Types of Deliveries:</vt:lpstr>
      <vt:lpstr>Health care:</vt:lpstr>
      <vt:lpstr>Food Care:</vt:lpstr>
      <vt:lpstr>Postal care:</vt:lpstr>
      <vt:lpstr>Working Of delivery drones:</vt:lpstr>
      <vt:lpstr>PowerPoint Presentation</vt:lpstr>
      <vt:lpstr>EXPERIMENT:</vt:lpstr>
      <vt:lpstr>     COMPONENTs:</vt:lpstr>
      <vt:lpstr>  Advantages:</vt:lpstr>
      <vt:lpstr>Disadvantages:</vt:lpstr>
      <vt:lpstr>Safety precautions: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2019-11-17T10:31:06Z</dcterms:created>
  <dcterms:modified xsi:type="dcterms:W3CDTF">2019-11-19T06:29:14Z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